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4" r:id="rId4"/>
    <p:sldId id="265" r:id="rId5"/>
    <p:sldId id="257" r:id="rId6"/>
    <p:sldId id="258" r:id="rId7"/>
    <p:sldId id="259" r:id="rId8"/>
    <p:sldId id="266" r:id="rId9"/>
    <p:sldId id="260" r:id="rId10"/>
    <p:sldId id="261" r:id="rId11"/>
    <p:sldId id="262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1"/>
    <p:restoredTop sz="94629"/>
  </p:normalViewPr>
  <p:slideViewPr>
    <p:cSldViewPr snapToGrid="0" snapToObjects="1">
      <p:cViewPr varScale="1">
        <p:scale>
          <a:sx n="102" d="100"/>
          <a:sy n="102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D6763-7D58-DA49-8A06-FBC144B76333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C6CA8-D78F-B54E-8989-C23F9AB53F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059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消除过拟合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C6CA8-D78F-B54E-8989-C23F9AB53F9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648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98AEB-838E-C645-9144-257D501E30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FE8877-4924-4449-8E58-AB0CE9DBD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04E2B8-F1D1-8F43-89EC-4F1807328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CF72B7-AA0A-A74D-910A-3AB597C2E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67C1EC-F26F-274B-BF19-FF60F584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44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74865-65C4-BE46-AC36-33DF438B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A396D2-F75E-0C47-99DC-2C2481210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84D3FF-116A-D243-B4E9-B743525A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56244D-84EE-204A-A41E-649FB24E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94463-4C4C-B142-92A3-A147F46C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12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80D088-4EC5-AB46-B8FB-73409A252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0525E2-2E31-6C46-856C-AB57EF494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EC6D9-D7D7-A94A-8ED6-30C67E3D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AD998C-7180-8241-874C-64871D29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7F1FCD-223E-D040-892B-0744A95F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499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C73A1-CD54-7542-BC7E-26C05A5C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634BB7-0F2F-1343-AD53-92F9D08F2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686A53-1999-7D44-9224-882D5701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531FD5-9A5F-C545-AB9E-CE358811D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20787-E2B3-0D49-804E-B4F6C1AD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4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143A9-0E39-9244-9FC0-9ED07902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DC7154-05C9-C746-93C0-AA76D9CA3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1DABC-1EA7-994C-8580-23957CF1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57F949-1661-924E-883A-F38B515B3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ACD01E-149D-944E-BA28-B11F6B88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E797A-1320-E047-BA7C-D5563381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0BD38-1AA2-3B4F-A3CE-8798D2259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94F9DB-F8A4-174A-B981-229993548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58A1F8-E157-0B4F-B7E0-0FC844FC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68614F-09D6-8C40-A70A-16199E6F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73535A-AA54-544B-8412-B0BDF6E6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584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96FA0-67EE-DD4D-A3E1-02BD3EDF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F65673-3963-E942-8D12-6BF89B7EF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28C81E-B61F-8246-B93B-C37C3ACC5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828AA9-439F-0046-AB30-4B48B16AE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CB896E-CCAB-FD4A-92C9-BE5C5FB3C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CEBD4F-1476-D14F-A6A4-11713CCF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5593D8-12C3-2F44-908F-85EFAB2D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DE78D8-10C0-3A4C-AB3B-8DC1FF26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36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26E18-4933-C64A-B7F4-1E82031A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99B6B8-E7B0-B547-803C-B10AFCF8C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9CBA48-EE2C-E64E-B88C-D778ACBC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0C751E-C567-3443-B0E4-C3AAF263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363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445BA1-FAEE-F94B-945D-1F8BD5F9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90843F-40B1-F14E-B552-634E4959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C4E405-3BE5-694F-998A-7678B99B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988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B21DF-CE59-F14D-9B9B-96811E89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1112C9-7A7D-6044-BCAC-CF9DF42D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10B51A-5380-C848-8CE0-E9F82665E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62E14C-BDC0-C146-A893-4E670E303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D2D1FA-F56A-DE48-BC1D-E3F870FB4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96F80A-EC35-C646-BE88-B346C44D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435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90C97-61C9-E740-A861-A506B485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F80F1A-2BF3-804A-A9A7-5D8A6F0F6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57DCA4-B2FE-874D-B884-F2B893F67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A9CC4C-738F-0747-A290-BE4562F8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8CBB87-8C45-4E46-8214-7CF388F9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637CD4-4DC5-CD46-A988-63B76940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980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F8F596-953B-1C46-9376-5B16BB9C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1FDC5-2AEE-334C-BF9A-F0C2F572D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D2BB3-08EB-A547-9D03-E1018CA74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5DC3B-70BD-E940-AF78-4D49389263A7}" type="datetimeFigureOut">
              <a:rPr kumimoji="1" lang="zh-CN" altLang="en-US" smtClean="0"/>
              <a:t>2018/10/13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0447AB-A26F-4F4A-A21B-E7D7D7BCD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4E586B-D121-534E-BD3F-158E39AE8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B3218-A372-644E-B77A-D3ACD2E354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08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674FF-1181-EC4B-931A-38F464C30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随机森林</a:t>
            </a:r>
          </a:p>
        </p:txBody>
      </p:sp>
    </p:spTree>
    <p:extLst>
      <p:ext uri="{BB962C8B-B14F-4D97-AF65-F5344CB8AC3E}">
        <p14:creationId xmlns:p14="http://schemas.microsoft.com/office/powerpoint/2010/main" val="1125754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D26C7-4062-4344-88EC-25D4BA1F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OOB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B5D758-D712-844D-B449-DA4E5B81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4986"/>
            <a:ext cx="10515600" cy="2620177"/>
          </a:xfrm>
        </p:spPr>
        <p:txBody>
          <a:bodyPr>
            <a:normAutofit/>
          </a:bodyPr>
          <a:lstStyle/>
          <a:p>
            <a:r>
              <a:rPr lang="zh-CN" altLang="en-US" dirty="0"/>
              <a:t>对每个样本，计算它作为</a:t>
            </a:r>
            <a:r>
              <a:rPr lang="en" altLang="zh-CN" dirty="0" err="1"/>
              <a:t>oob</a:t>
            </a:r>
            <a:r>
              <a:rPr lang="zh-CN" altLang="en-US" dirty="0"/>
              <a:t>样本的树对它的分类情况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然后以简单多数投票作为该样本的分类结果；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最后用误分个数占样本总数的比率作为随机森林的</a:t>
            </a:r>
            <a:r>
              <a:rPr lang="en" altLang="zh-CN" dirty="0" err="1"/>
              <a:t>oob</a:t>
            </a:r>
            <a:r>
              <a:rPr lang="zh-CN" altLang="en-US" dirty="0"/>
              <a:t>误分率。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EA9D86-498C-7C4E-ADE9-568357C6B31C}"/>
              </a:ext>
            </a:extLst>
          </p:cNvPr>
          <p:cNvSpPr txBox="1"/>
          <p:nvPr/>
        </p:nvSpPr>
        <p:spPr>
          <a:xfrm>
            <a:off x="838200" y="1797566"/>
            <a:ext cx="10635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构建随机森林的关键问题就是如何选择最优的</a:t>
            </a:r>
            <a:r>
              <a:rPr lang="en" altLang="zh-CN" dirty="0"/>
              <a:t>m</a:t>
            </a:r>
            <a:r>
              <a:rPr lang="zh-CN" altLang="en" dirty="0"/>
              <a:t>，</a:t>
            </a:r>
            <a:r>
              <a:rPr lang="zh-CN" altLang="en-US" dirty="0"/>
              <a:t>要解决这个问题主要依据计算袋外错误率</a:t>
            </a:r>
            <a:r>
              <a:rPr lang="en" altLang="zh-CN" dirty="0" err="1"/>
              <a:t>oob</a:t>
            </a:r>
            <a:r>
              <a:rPr lang="en" altLang="zh-CN" dirty="0"/>
              <a:t> error</a:t>
            </a:r>
            <a:r>
              <a:rPr lang="zh-CN" altLang="en" dirty="0"/>
              <a:t>（</a:t>
            </a:r>
            <a:r>
              <a:rPr lang="en" altLang="zh-CN" dirty="0"/>
              <a:t>out-of-bag error</a:t>
            </a:r>
            <a:r>
              <a:rPr lang="zh-CN" altLang="en" dirty="0"/>
              <a:t>）。</a:t>
            </a:r>
          </a:p>
          <a:p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270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9EC6A-F6B6-AE4E-AFF2-9A5DA0282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270124"/>
            <a:ext cx="10515600" cy="703654"/>
          </a:xfrm>
        </p:spPr>
        <p:txBody>
          <a:bodyPr/>
          <a:lstStyle/>
          <a:p>
            <a:r>
              <a:rPr kumimoji="1" lang="zh-CN" altLang="en-US" dirty="0"/>
              <a:t>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97F519-718E-D34E-BE43-918B3336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326" y="1263601"/>
            <a:ext cx="3556000" cy="1536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F59CE0-9D86-7040-ACA6-9D0DE588E686}"/>
              </a:ext>
            </a:extLst>
          </p:cNvPr>
          <p:cNvSpPr/>
          <p:nvPr/>
        </p:nvSpPr>
        <p:spPr>
          <a:xfrm>
            <a:off x="2347355" y="270124"/>
            <a:ext cx="94804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根据已有的训练集已经生成了对应的随机森林，随机森林如何利用某一个人的年龄（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Age</a:t>
            </a:r>
            <a:r>
              <a:rPr lang="zh-CN" altLang="en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）、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性别（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Gender</a:t>
            </a:r>
            <a:r>
              <a:rPr lang="zh-CN" altLang="en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）、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教育情况（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Highest Educational Qualification</a:t>
            </a:r>
            <a:r>
              <a:rPr lang="zh-CN" altLang="en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）、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工作领域（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Industry</a:t>
            </a:r>
            <a:r>
              <a:rPr lang="zh-CN" altLang="en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）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以及住宅地（</a:t>
            </a:r>
            <a:r>
              <a:rPr lang="en" altLang="zh-CN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Residence</a:t>
            </a:r>
            <a:r>
              <a:rPr lang="zh-CN" altLang="en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）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共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5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个字段来预测他的收入层次。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C67967-8C58-2940-A19C-AE67F53EF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96" y="5509412"/>
            <a:ext cx="3808518" cy="11718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5F76F5-6B04-A04D-B851-477629A1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53" y="3002190"/>
            <a:ext cx="4083604" cy="8167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9892A8-82B0-B54F-AB44-204DF4C6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52" y="4149586"/>
            <a:ext cx="4363173" cy="10291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70C076-7356-BC45-9A16-666CDC5B5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70" y="1231218"/>
            <a:ext cx="3974773" cy="14402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C9791F-361F-774A-81EA-ABDF2FE8E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5775" y="1571097"/>
            <a:ext cx="3808518" cy="7045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FDA7E5-F434-0B42-9C7E-066C8E266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736" y="4167463"/>
            <a:ext cx="4940300" cy="19685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91FDC-8FED-8D45-A686-E24847EE0429}"/>
              </a:ext>
            </a:extLst>
          </p:cNvPr>
          <p:cNvSpPr txBox="1"/>
          <p:nvPr/>
        </p:nvSpPr>
        <p:spPr>
          <a:xfrm>
            <a:off x="5338616" y="3069197"/>
            <a:ext cx="6341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1. Age : 35 years ; 2. Gender : Male ; 3. Highest Educational Qualification : Diploma holder; 4. Industry : Manufacturing; 5. Residence : Metro.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90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F6FFE-1BA6-354C-B186-17024A98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617" y="2607284"/>
            <a:ext cx="5888277" cy="1325563"/>
          </a:xfrm>
        </p:spPr>
        <p:txBody>
          <a:bodyPr>
            <a:normAutofit/>
          </a:bodyPr>
          <a:lstStyle/>
          <a:p>
            <a:r>
              <a:rPr lang="en" altLang="zh-CN" dirty="0"/>
              <a:t>Thanks for your listening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58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B14A5E-1351-7348-8E34-2111BBD0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91" y="1132736"/>
            <a:ext cx="43561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1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2E34CE-DAAB-B446-B557-CF05210D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6375748" cy="39717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EBF4EC-541D-D540-A99C-EA84C47A0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0" y="4073377"/>
            <a:ext cx="2467506" cy="26234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1BF4A8-6153-0B4C-981F-5165922C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154" y="4073377"/>
            <a:ext cx="2533672" cy="26234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124F48-1CB5-F94E-90A8-0A5AA0C66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915" y="4073377"/>
            <a:ext cx="2546466" cy="26234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C60F92-D1E9-DC43-B187-A2754E533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788" y="4055244"/>
            <a:ext cx="2518051" cy="2641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A3F317-1FBB-CF4F-9B60-205784A6C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928" y="101600"/>
            <a:ext cx="3797229" cy="38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103371-58C7-D445-9F19-B210600E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99" y="1099246"/>
            <a:ext cx="60833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9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76684-906E-414D-AB21-F120F52D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集成学习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AA36DF-3DCE-1944-AC08-E314E39E5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altLang="zh-CN" b="1" dirty="0"/>
              <a:t>Bagging</a:t>
            </a:r>
          </a:p>
          <a:p>
            <a:r>
              <a:rPr lang="zh-CN" altLang="en-US" dirty="0"/>
              <a:t>从原始样本集中随机抽取</a:t>
            </a:r>
            <a:r>
              <a:rPr lang="en" altLang="zh-CN" dirty="0"/>
              <a:t>n</a:t>
            </a:r>
            <a:r>
              <a:rPr lang="zh-CN" altLang="en-US" dirty="0"/>
              <a:t>个训练样本，共进行</a:t>
            </a:r>
            <a:r>
              <a:rPr lang="en" altLang="zh-CN" dirty="0"/>
              <a:t>k</a:t>
            </a:r>
            <a:r>
              <a:rPr lang="zh-CN" altLang="en-US" dirty="0"/>
              <a:t>轮抽取，得到</a:t>
            </a:r>
            <a:r>
              <a:rPr lang="en" altLang="zh-CN" dirty="0"/>
              <a:t>k</a:t>
            </a:r>
            <a:r>
              <a:rPr lang="zh-CN" altLang="en-US" dirty="0"/>
              <a:t>个训练集。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" altLang="zh-CN" dirty="0"/>
              <a:t>k</a:t>
            </a:r>
            <a:r>
              <a:rPr lang="zh-CN" altLang="en-US" dirty="0"/>
              <a:t>个训练集，我们训练</a:t>
            </a:r>
            <a:r>
              <a:rPr lang="en" altLang="zh-CN" dirty="0"/>
              <a:t>k</a:t>
            </a:r>
            <a:r>
              <a:rPr lang="zh-CN" altLang="en-US" dirty="0"/>
              <a:t>个模型</a:t>
            </a:r>
          </a:p>
          <a:p>
            <a:r>
              <a:rPr lang="zh-CN" altLang="en-US" dirty="0"/>
              <a:t>对于分类问题：由投票表决产生分类结果；对于回归问题：由</a:t>
            </a:r>
            <a:r>
              <a:rPr lang="en" altLang="zh-CN" dirty="0"/>
              <a:t>k</a:t>
            </a:r>
            <a:r>
              <a:rPr lang="zh-CN" altLang="en-US" dirty="0"/>
              <a:t>个模型预测结果的均值作为最后预测结果。</a:t>
            </a:r>
          </a:p>
          <a:p>
            <a:r>
              <a:rPr lang="en" altLang="zh-CN" b="1" dirty="0"/>
              <a:t>Boosting</a:t>
            </a:r>
          </a:p>
          <a:p>
            <a:r>
              <a:rPr lang="zh-CN" altLang="en-US" dirty="0"/>
              <a:t>对于训练集中的每个样本建立权值</a:t>
            </a:r>
            <a:r>
              <a:rPr lang="en" altLang="zh-CN" dirty="0" err="1"/>
              <a:t>wi</a:t>
            </a:r>
            <a:r>
              <a:rPr lang="zh-CN" altLang="en" dirty="0"/>
              <a:t>，</a:t>
            </a:r>
            <a:r>
              <a:rPr lang="zh-CN" altLang="en-US" dirty="0"/>
              <a:t>表示对每个样本的关注度。当某个样本被误分类的概率很高时，需要加大对该样本的权值。</a:t>
            </a:r>
          </a:p>
          <a:p>
            <a:r>
              <a:rPr lang="zh-CN" altLang="en-US" dirty="0"/>
              <a:t>进行迭代的过程中，每一步迭代都是一个弱分类器。我们需要用某种策略将其组合，作为最终模型。</a:t>
            </a:r>
          </a:p>
        </p:txBody>
      </p:sp>
    </p:spTree>
    <p:extLst>
      <p:ext uri="{BB962C8B-B14F-4D97-AF65-F5344CB8AC3E}">
        <p14:creationId xmlns:p14="http://schemas.microsoft.com/office/powerpoint/2010/main" val="312963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6F6C7-26F1-8343-BE51-C66DB2E0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Bagging</a:t>
            </a:r>
            <a:r>
              <a:rPr lang="zh-CN" altLang="en" b="1" dirty="0"/>
              <a:t>，</a:t>
            </a:r>
            <a:r>
              <a:rPr lang="en" altLang="zh-CN" b="1" dirty="0"/>
              <a:t>Boosting</a:t>
            </a:r>
            <a:r>
              <a:rPr lang="zh-CN" altLang="en-US" b="1" dirty="0"/>
              <a:t>的主要区别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DE0B9-B4C7-AA4B-961B-1BFDB91A6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样本选择上：</a:t>
            </a:r>
            <a:r>
              <a:rPr lang="en" altLang="zh-CN" dirty="0"/>
              <a:t>Bagging</a:t>
            </a:r>
            <a:r>
              <a:rPr lang="zh-CN" altLang="en-US" dirty="0"/>
              <a:t>采用的是随机有放回抽样；而</a:t>
            </a:r>
            <a:r>
              <a:rPr lang="en" altLang="zh-CN" dirty="0"/>
              <a:t>Boosting</a:t>
            </a:r>
            <a:r>
              <a:rPr lang="zh-CN" altLang="en-US" dirty="0"/>
              <a:t>每一轮的训练集是不变的，改变的只是每一个样本的权重。</a:t>
            </a:r>
            <a:endParaRPr lang="en-US" altLang="zh-CN" dirty="0"/>
          </a:p>
          <a:p>
            <a:r>
              <a:rPr lang="zh-CN" altLang="en-US" dirty="0"/>
              <a:t>样本权重：</a:t>
            </a:r>
            <a:r>
              <a:rPr lang="en" altLang="zh-CN" dirty="0"/>
              <a:t>Bagging</a:t>
            </a:r>
            <a:r>
              <a:rPr lang="zh-CN" altLang="en-US" dirty="0"/>
              <a:t>使用的是均匀取样，每个样本权重相等；</a:t>
            </a:r>
            <a:r>
              <a:rPr lang="en" altLang="zh-CN" dirty="0"/>
              <a:t>Boosting</a:t>
            </a:r>
            <a:r>
              <a:rPr lang="zh-CN" altLang="en-US" dirty="0"/>
              <a:t>根据错误率调整样本权重，错误率越大的样本权重越大。</a:t>
            </a:r>
            <a:endParaRPr lang="en-US" altLang="zh-CN" dirty="0"/>
          </a:p>
          <a:p>
            <a:r>
              <a:rPr lang="zh-CN" altLang="en-US" dirty="0"/>
              <a:t>预测函数：</a:t>
            </a:r>
            <a:r>
              <a:rPr lang="en" altLang="zh-CN" dirty="0"/>
              <a:t>Bagging</a:t>
            </a:r>
            <a:r>
              <a:rPr lang="zh-CN" altLang="en-US" dirty="0"/>
              <a:t>所有的预测函数的权重相等；</a:t>
            </a:r>
            <a:r>
              <a:rPr lang="en" altLang="zh-CN" dirty="0"/>
              <a:t>Boosting</a:t>
            </a:r>
            <a:r>
              <a:rPr lang="zh-CN" altLang="en-US" dirty="0"/>
              <a:t>中误差越小的预测函数其权重越大。</a:t>
            </a:r>
            <a:endParaRPr lang="en-US" altLang="zh-CN" dirty="0"/>
          </a:p>
          <a:p>
            <a:r>
              <a:rPr lang="zh-CN" altLang="en-US" dirty="0"/>
              <a:t>并行计算：</a:t>
            </a:r>
            <a:r>
              <a:rPr lang="en" altLang="zh-CN" dirty="0"/>
              <a:t>Bagging</a:t>
            </a:r>
            <a:r>
              <a:rPr lang="zh-CN" altLang="en-US" dirty="0"/>
              <a:t>各个预测函数可以并行生成；</a:t>
            </a:r>
            <a:r>
              <a:rPr lang="en" altLang="zh-CN" dirty="0"/>
              <a:t>Boosting</a:t>
            </a:r>
            <a:r>
              <a:rPr lang="zh-CN" altLang="en-US" dirty="0"/>
              <a:t>各个预测函数必须按顺序迭代生成。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09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339A86-A06D-A94D-81DA-45D09B0EA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随机森林的生成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1659C-97E2-2F4E-B38A-4486A4CC9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如果训练集大小为</a:t>
            </a:r>
            <a:r>
              <a:rPr lang="en" altLang="zh-CN" dirty="0"/>
              <a:t>N</a:t>
            </a:r>
            <a:r>
              <a:rPr lang="zh-CN" altLang="en" dirty="0"/>
              <a:t>，</a:t>
            </a:r>
            <a:r>
              <a:rPr lang="zh-CN" altLang="en-US" dirty="0"/>
              <a:t>对于每棵树而言，随机且有放回地从训练集中的抽取</a:t>
            </a:r>
            <a:r>
              <a:rPr lang="en" altLang="zh-CN" dirty="0"/>
              <a:t>N</a:t>
            </a:r>
            <a:r>
              <a:rPr lang="zh-CN" altLang="en-US" dirty="0"/>
              <a:t>个训练样本；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如果每个样本的特征维度为</a:t>
            </a:r>
            <a:r>
              <a:rPr lang="en" altLang="zh-CN" dirty="0"/>
              <a:t>M</a:t>
            </a:r>
            <a:r>
              <a:rPr lang="zh-CN" altLang="en" dirty="0"/>
              <a:t>，</a:t>
            </a:r>
            <a:r>
              <a:rPr lang="zh-CN" altLang="en-US" dirty="0"/>
              <a:t>指定一个常数</a:t>
            </a:r>
            <a:r>
              <a:rPr lang="en" altLang="zh-CN" dirty="0"/>
              <a:t>m&lt;&lt;M</a:t>
            </a:r>
            <a:r>
              <a:rPr lang="zh-CN" altLang="en" dirty="0"/>
              <a:t>，</a:t>
            </a:r>
            <a:r>
              <a:rPr lang="zh-CN" altLang="en-US" dirty="0"/>
              <a:t>随机地从</a:t>
            </a:r>
            <a:r>
              <a:rPr lang="en" altLang="zh-CN" dirty="0"/>
              <a:t>M</a:t>
            </a:r>
            <a:r>
              <a:rPr lang="zh-CN" altLang="en-US" dirty="0"/>
              <a:t>个特征中选取</a:t>
            </a:r>
            <a:r>
              <a:rPr lang="en" altLang="zh-CN" dirty="0"/>
              <a:t>m</a:t>
            </a:r>
            <a:r>
              <a:rPr lang="zh-CN" altLang="en-US" dirty="0"/>
              <a:t>个特征子集，每次树进行分裂时，从这</a:t>
            </a:r>
            <a:r>
              <a:rPr lang="en" altLang="zh-CN" dirty="0"/>
              <a:t>m</a:t>
            </a:r>
            <a:r>
              <a:rPr lang="zh-CN" altLang="en-US" dirty="0"/>
              <a:t>个特征中选择最优的；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每棵树都尽最大程度的生长，并且没有剪枝过程；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10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230135-0719-6B4E-B7DC-2F9139F9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71" y="621343"/>
            <a:ext cx="8087204" cy="56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5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04B3A-F69E-8548-9764-924170AA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随机森林分类效果（错误率）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C60BE9-7DC6-284F-8297-50568D2C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1236"/>
            <a:ext cx="10515600" cy="4351338"/>
          </a:xfrm>
        </p:spPr>
        <p:txBody>
          <a:bodyPr/>
          <a:lstStyle/>
          <a:p>
            <a:pPr latinLnBrk="1"/>
            <a:r>
              <a:rPr lang="zh-CN" altLang="en-US" dirty="0"/>
              <a:t>森林中任意两棵树的相关性；</a:t>
            </a:r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森林中每棵树的分类能力；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F5CF49-5841-2E49-87D2-58C3EBE4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104" y="2005348"/>
            <a:ext cx="6146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76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566</Words>
  <Application>Microsoft Macintosh PowerPoint</Application>
  <PresentationFormat>宽屏</PresentationFormat>
  <Paragraphs>39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Comic Sans MS</vt:lpstr>
      <vt:lpstr>Office 主题​​</vt:lpstr>
      <vt:lpstr>随机森林</vt:lpstr>
      <vt:lpstr>PowerPoint 演示文稿</vt:lpstr>
      <vt:lpstr>PowerPoint 演示文稿</vt:lpstr>
      <vt:lpstr>PowerPoint 演示文稿</vt:lpstr>
      <vt:lpstr>集成学习</vt:lpstr>
      <vt:lpstr>Bagging，Boosting的主要区别</vt:lpstr>
      <vt:lpstr>随机森林的生成</vt:lpstr>
      <vt:lpstr>PowerPoint 演示文稿</vt:lpstr>
      <vt:lpstr>随机森林分类效果（错误率）</vt:lpstr>
      <vt:lpstr>OOB ERROR</vt:lpstr>
      <vt:lpstr>示例</vt:lpstr>
      <vt:lpstr>Thanks for your listening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随机森林</dc:title>
  <dc:creator>Microsoft Office User</dc:creator>
  <cp:lastModifiedBy>Microsoft Office User</cp:lastModifiedBy>
  <cp:revision>22</cp:revision>
  <dcterms:created xsi:type="dcterms:W3CDTF">2018-10-10T06:18:35Z</dcterms:created>
  <dcterms:modified xsi:type="dcterms:W3CDTF">2018-10-13T02:38:52Z</dcterms:modified>
</cp:coreProperties>
</file>